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E18043-816A-4C26-9792-D36244442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B09C8C1-6B11-437B-9D13-1C984FE276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6AC96-B2CA-46F7-A91D-9C621784167F}" type="datetimeFigureOut">
              <a:rPr lang="zh-CN" altLang="en-US" smtClean="0"/>
              <a:t>2017/10/15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88349F0-006E-417F-BF40-0CBE9C0349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5D552D0-AD08-486F-85D0-A662305B6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2FCDA-D94B-475B-8235-6CB9FF4DFC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4504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1EE6CEA1-8253-492F-A04A-855C38221E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F68EA1A-207D-44F8-B603-8853C2EE18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466C466-5CD0-4228-BB14-FCDFD734C0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66AC96-B2CA-46F7-A91D-9C621784167F}" type="datetimeFigureOut">
              <a:rPr lang="zh-CN" altLang="en-US" smtClean="0"/>
              <a:t>2017/10/15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D3F936C-BF8D-4A6F-B164-07B4C2A1EA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F3FF694-1785-4A4A-B93F-14128D4683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D2FCDA-D94B-475B-8235-6CB9FF4DFC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31069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D46F412A-51B5-4C4E-BFE6-2A7D40F94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6F1F0DD-16F0-430A-93B1-764C1D8C1A3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8234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25E865D7-CF06-49FF-8374-B2946553F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41D7B26-810B-4E6E-9FDA-DF1A1D462AE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7670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4C15A9C0-C752-4A4E-820F-499C3CDD8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31493D7-54E5-4B71-9B8F-6B6622819E0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2415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45A074A5-ED76-488A-9D64-83A3521B69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093D849-9E61-4A21-8D3D-C89076F1009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1344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E2AEE539-8783-4151-9901-96405DD26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14298FC-882A-4E09-91CC-9CD67075C27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1210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74D5C044-23E4-4BD7-A6C1-2101399DA7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A2236DF-4CB8-438E-B48C-8C3A3566DB2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6997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587A03F5-7017-4D73-B005-541A364A0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5D95941-3152-41CB-8546-F0F5AD7A75B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7561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C24D58E0-A789-4230-BEBD-9A6B9FAC8A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E6C3BD6-D292-4479-8C25-D1713146C20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3934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4F4AC82B-3423-4727-9574-854253D43A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CF5B2AE-51E6-48E5-8A41-3428CD21EEC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7806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872A5C1C-05D9-4264-86DA-C416839F05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6552E00-D3DA-4D72-98BC-90FCEE014E1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0038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E046EA0B-BF97-4D3C-B979-F6A2D9DB4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0C76A37-B518-416B-B4B9-0933CB687FB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861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C4027D8A-380F-4C83-AB03-F846C4094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A5081E0-E543-4D06-AB63-D66F75BCEE5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9639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635B8799-6E96-4513-9C13-1FA4B2DD7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AFD51A3-4110-47EE-AA5C-A0CE3059C5A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8415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200CA991-2795-4178-A3CD-5C8BDAF31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30F8D09-D833-4473-816E-167C69000F3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0838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52A0B600-79A4-4B23-AD99-BB5CA051D0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F13CBC5-8B44-44B3-9C56-3AF65887DB5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1943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2FD7EF67-C210-4247-8C59-2E48D166CA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96312AA-3828-42B0-B0E4-F794238EDD1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4519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79828881-F394-4F81-894C-E85D928A2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F7EB669-D2C6-4D3E-AA6F-C628CAEEEE7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3118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D71079BF-4DE0-4EEC-AD8F-96D383FA2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0E592AF-4215-4A21-A1E1-C04C725EEB3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4524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BEDF962A-1E11-49ED-8068-27B23E12A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BB95617-B1E5-4456-B8BA-053595CC837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890387"/>
      </p:ext>
    </p:extLst>
  </p:cSld>
  <p:clrMapOvr>
    <a:masterClrMapping/>
  </p:clrMapOvr>
  <p:transition advClick="0" advTm="1000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D8955568-0364-4B86-900C-DAF1E77D4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9CB1F97-A21B-48C1-B674-A4AD0CE94A7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855976"/>
      </p:ext>
    </p:extLst>
  </p:cSld>
  <p:clrMapOvr>
    <a:masterClrMapping/>
  </p:clrMapOvr>
  <p:transition advClick="0" advTm="1000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828D5CE2-3CC3-47E4-94B8-EB45364C6B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5D243F9-2D6D-4CB4-ACE1-CEA73482D42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695559"/>
      </p:ext>
    </p:extLst>
  </p:cSld>
  <p:clrMapOvr>
    <a:masterClrMapping/>
  </p:clrMapOvr>
  <p:transition advClick="0" advTm="1000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09CA24E7-9DFD-41C1-BB82-4FF59632D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05E5D7B-E62A-4910-8545-4CDDF0965F0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509886"/>
      </p:ext>
    </p:extLst>
  </p:cSld>
  <p:clrMapOvr>
    <a:masterClrMapping/>
  </p:clrMapOvr>
  <p:transition advClick="0" advTm="1000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F55A7B37-9D60-4A3D-A92B-7428F8898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23CFD66-5754-492F-834E-62FAF2EDB9C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9892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8560AC92-6B06-4F21-9D0E-3DDC9ACF7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7425EA0-EB40-4FF4-BB37-D7287D713EB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359857"/>
      </p:ext>
    </p:extLst>
  </p:cSld>
  <p:clrMapOvr>
    <a:masterClrMapping/>
  </p:clrMapOvr>
  <p:transition advClick="0" advTm="1000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C7DB363B-0231-4D7D-BE92-718419F7D5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4061B28-1116-4908-8056-50B2FE73C6A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056886"/>
      </p:ext>
    </p:extLst>
  </p:cSld>
  <p:clrMapOvr>
    <a:masterClrMapping/>
  </p:clrMapOvr>
  <p:transition advClick="0" advTm="1000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8986E2EB-900A-4111-A879-B6578860C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B5DF196-7822-43D8-BC45-0E7545120F6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630895"/>
      </p:ext>
    </p:extLst>
  </p:cSld>
  <p:clrMapOvr>
    <a:masterClrMapping/>
  </p:clrMapOvr>
  <p:transition advClick="0" advTm="1000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1BC45D4B-BDED-4462-B094-33FDB17288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150CECB-7D38-4294-BD26-B676FE8208C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254867"/>
      </p:ext>
    </p:extLst>
  </p:cSld>
  <p:clrMapOvr>
    <a:masterClrMapping/>
  </p:clrMapOvr>
  <p:transition advClick="0" advTm="1000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E98BF67C-3B20-48F5-920C-51F811D2E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0A0FAA7-0EE4-48BE-AD7A-6229F64DCE1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096191"/>
      </p:ext>
    </p:extLst>
  </p:cSld>
  <p:clrMapOvr>
    <a:masterClrMapping/>
  </p:clrMapOvr>
  <p:transition advClick="0" advTm="1000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133A7A21-A369-4E69-8E51-2B650138B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D3C98B4-3346-418A-A549-F0B6BAC66C9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256490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9A0A93CB-42BC-4C5B-8F78-4A2C67E9E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470B351-91FB-4E92-95EC-3C4593BDD8D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0986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674FF1E9-92DD-4E23-92B0-3FCC6275FF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7733B0D-728F-4710-BEEF-6974F384674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6000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3B9F0672-6989-4447-AAEE-168E163880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DB0724E-FFDC-4A49-8FA9-A3E3D65B7B9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2061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53147DC6-9C33-4841-8198-8BA7DB95B2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4A33506-3888-4334-B8EC-F3B01F75246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1535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B212EB5C-58EE-4B82-A98B-65596893A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39CA4E3-506F-4003-A87A-0A473373CBD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5281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4FAEF98D-FD45-49BC-922D-F4F07F3A17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00CD846-7D18-484B-8B5B-579868DB5E8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7824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全屏显示(4:3)</PresentationFormat>
  <Paragraphs>0</Paragraphs>
  <Slides>35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35</vt:i4>
      </vt:variant>
    </vt:vector>
  </HeadingPairs>
  <TitlesOfParts>
    <vt:vector size="39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谢金宏</dc:creator>
  <cp:lastModifiedBy>谢金宏</cp:lastModifiedBy>
  <cp:revision>1</cp:revision>
  <dcterms:created xsi:type="dcterms:W3CDTF">2017-10-14T16:18:08Z</dcterms:created>
  <dcterms:modified xsi:type="dcterms:W3CDTF">2017-10-14T16:18:08Z</dcterms:modified>
</cp:coreProperties>
</file>